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8518F5D6-E624-411C-AB30-D75B5D1F80D5}"/>
    <pc:docChg chg="undo custSel addSld delSld modSld sldOrd">
      <pc:chgData name="Ahmet Altay" userId="bdfb919c164ca027" providerId="LiveId" clId="{8518F5D6-E624-411C-AB30-D75B5D1F80D5}" dt="2020-12-25T16:57:42.216" v="7092" actId="20577"/>
      <pc:docMkLst>
        <pc:docMk/>
      </pc:docMkLst>
      <pc:sldChg chg="modSp mod">
        <pc:chgData name="Ahmet Altay" userId="bdfb919c164ca027" providerId="LiveId" clId="{8518F5D6-E624-411C-AB30-D75B5D1F80D5}" dt="2020-12-25T15:43:00.926" v="1" actId="27636"/>
        <pc:sldMkLst>
          <pc:docMk/>
          <pc:sldMk cId="3306216346" sldId="256"/>
        </pc:sldMkLst>
        <pc:spChg chg="mod">
          <ac:chgData name="Ahmet Altay" userId="bdfb919c164ca027" providerId="LiveId" clId="{8518F5D6-E624-411C-AB30-D75B5D1F80D5}" dt="2020-12-25T15:43:00.926" v="1" actId="27636"/>
          <ac:spMkLst>
            <pc:docMk/>
            <pc:sldMk cId="3306216346" sldId="256"/>
            <ac:spMk id="3" creationId="{1F4FB3AF-394E-4C3B-88E3-1813F7EBD09F}"/>
          </ac:spMkLst>
        </pc:spChg>
      </pc:sldChg>
      <pc:sldChg chg="modSp new mod">
        <pc:chgData name="Ahmet Altay" userId="bdfb919c164ca027" providerId="LiveId" clId="{8518F5D6-E624-411C-AB30-D75B5D1F80D5}" dt="2020-12-25T15:48:41.343" v="921" actId="20577"/>
        <pc:sldMkLst>
          <pc:docMk/>
          <pc:sldMk cId="4244420715" sldId="257"/>
        </pc:sldMkLst>
        <pc:spChg chg="mod">
          <ac:chgData name="Ahmet Altay" userId="bdfb919c164ca027" providerId="LiveId" clId="{8518F5D6-E624-411C-AB30-D75B5D1F80D5}" dt="2020-12-25T15:43:45.092" v="32" actId="20577"/>
          <ac:spMkLst>
            <pc:docMk/>
            <pc:sldMk cId="4244420715" sldId="257"/>
            <ac:spMk id="2" creationId="{3C2EA650-AE46-4DED-8FAA-4934392EDE2F}"/>
          </ac:spMkLst>
        </pc:spChg>
        <pc:spChg chg="mod">
          <ac:chgData name="Ahmet Altay" userId="bdfb919c164ca027" providerId="LiveId" clId="{8518F5D6-E624-411C-AB30-D75B5D1F80D5}" dt="2020-12-25T15:48:41.343" v="921" actId="20577"/>
          <ac:spMkLst>
            <pc:docMk/>
            <pc:sldMk cId="4244420715" sldId="257"/>
            <ac:spMk id="3" creationId="{8847AF21-0EB8-45F2-A6C9-396556EEDE2B}"/>
          </ac:spMkLst>
        </pc:spChg>
      </pc:sldChg>
      <pc:sldChg chg="modSp new mod">
        <pc:chgData name="Ahmet Altay" userId="bdfb919c164ca027" providerId="LiveId" clId="{8518F5D6-E624-411C-AB30-D75B5D1F80D5}" dt="2020-12-25T16:49:54.517" v="6994" actId="20577"/>
        <pc:sldMkLst>
          <pc:docMk/>
          <pc:sldMk cId="2046812284" sldId="258"/>
        </pc:sldMkLst>
        <pc:spChg chg="mod">
          <ac:chgData name="Ahmet Altay" userId="bdfb919c164ca027" providerId="LiveId" clId="{8518F5D6-E624-411C-AB30-D75B5D1F80D5}" dt="2020-12-25T15:48:57.661" v="965" actId="20577"/>
          <ac:spMkLst>
            <pc:docMk/>
            <pc:sldMk cId="2046812284" sldId="258"/>
            <ac:spMk id="2" creationId="{69AF6638-42F0-4F71-8549-762AC7E09EED}"/>
          </ac:spMkLst>
        </pc:spChg>
        <pc:spChg chg="mod">
          <ac:chgData name="Ahmet Altay" userId="bdfb919c164ca027" providerId="LiveId" clId="{8518F5D6-E624-411C-AB30-D75B5D1F80D5}" dt="2020-12-25T16:49:54.517" v="6994" actId="20577"/>
          <ac:spMkLst>
            <pc:docMk/>
            <pc:sldMk cId="2046812284" sldId="258"/>
            <ac:spMk id="3" creationId="{F60F1671-74D4-4BE7-AC3F-7581D3D5200C}"/>
          </ac:spMkLst>
        </pc:spChg>
      </pc:sldChg>
      <pc:sldChg chg="modSp new mod">
        <pc:chgData name="Ahmet Altay" userId="bdfb919c164ca027" providerId="LiveId" clId="{8518F5D6-E624-411C-AB30-D75B5D1F80D5}" dt="2020-12-25T16:50:22.696" v="6998" actId="20577"/>
        <pc:sldMkLst>
          <pc:docMk/>
          <pc:sldMk cId="2226657204" sldId="259"/>
        </pc:sldMkLst>
        <pc:spChg chg="mod">
          <ac:chgData name="Ahmet Altay" userId="bdfb919c164ca027" providerId="LiveId" clId="{8518F5D6-E624-411C-AB30-D75B5D1F80D5}" dt="2020-12-25T15:57:19.670" v="1614" actId="20577"/>
          <ac:spMkLst>
            <pc:docMk/>
            <pc:sldMk cId="2226657204" sldId="259"/>
            <ac:spMk id="2" creationId="{30E41958-B2AC-4FC9-8AF5-DEF35B24BEEC}"/>
          </ac:spMkLst>
        </pc:spChg>
        <pc:spChg chg="mod">
          <ac:chgData name="Ahmet Altay" userId="bdfb919c164ca027" providerId="LiveId" clId="{8518F5D6-E624-411C-AB30-D75B5D1F80D5}" dt="2020-12-25T16:50:22.696" v="6998" actId="20577"/>
          <ac:spMkLst>
            <pc:docMk/>
            <pc:sldMk cId="2226657204" sldId="259"/>
            <ac:spMk id="3" creationId="{2180970C-3306-4D30-BC9F-5A8AA0026AFD}"/>
          </ac:spMkLst>
        </pc:spChg>
      </pc:sldChg>
      <pc:sldChg chg="modSp new mod">
        <pc:chgData name="Ahmet Altay" userId="bdfb919c164ca027" providerId="LiveId" clId="{8518F5D6-E624-411C-AB30-D75B5D1F80D5}" dt="2020-12-25T16:13:48.234" v="3708" actId="20577"/>
        <pc:sldMkLst>
          <pc:docMk/>
          <pc:sldMk cId="3420253519" sldId="260"/>
        </pc:sldMkLst>
        <pc:spChg chg="mod">
          <ac:chgData name="Ahmet Altay" userId="bdfb919c164ca027" providerId="LiveId" clId="{8518F5D6-E624-411C-AB30-D75B5D1F80D5}" dt="2020-12-25T16:13:48.234" v="3708" actId="20577"/>
          <ac:spMkLst>
            <pc:docMk/>
            <pc:sldMk cId="3420253519" sldId="260"/>
            <ac:spMk id="2" creationId="{4D6AF41A-3254-4779-B451-5A0E65CE59BB}"/>
          </ac:spMkLst>
        </pc:spChg>
        <pc:spChg chg="mod">
          <ac:chgData name="Ahmet Altay" userId="bdfb919c164ca027" providerId="LiveId" clId="{8518F5D6-E624-411C-AB30-D75B5D1F80D5}" dt="2020-12-25T16:13:40.582" v="3702" actId="20577"/>
          <ac:spMkLst>
            <pc:docMk/>
            <pc:sldMk cId="3420253519" sldId="260"/>
            <ac:spMk id="3" creationId="{3089B41E-BBEB-4C42-868B-E6C97AE01AD0}"/>
          </ac:spMkLst>
        </pc:spChg>
      </pc:sldChg>
      <pc:sldChg chg="addSp delSp modSp new mod modClrScheme chgLayout">
        <pc:chgData name="Ahmet Altay" userId="bdfb919c164ca027" providerId="LiveId" clId="{8518F5D6-E624-411C-AB30-D75B5D1F80D5}" dt="2020-12-25T16:51:18.398" v="7004" actId="20577"/>
        <pc:sldMkLst>
          <pc:docMk/>
          <pc:sldMk cId="1670203688" sldId="261"/>
        </pc:sldMkLst>
        <pc:spChg chg="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2" creationId="{40FA88AF-3634-4A8B-BE8F-C7F0B3E39C6B}"/>
          </ac:spMkLst>
        </pc:spChg>
        <pc:spChg chg="mod ord">
          <ac:chgData name="Ahmet Altay" userId="bdfb919c164ca027" providerId="LiveId" clId="{8518F5D6-E624-411C-AB30-D75B5D1F80D5}" dt="2020-12-25T16:51:18.398" v="7004" actId="20577"/>
          <ac:spMkLst>
            <pc:docMk/>
            <pc:sldMk cId="1670203688" sldId="261"/>
            <ac:spMk id="3" creationId="{2A53ACDA-7E20-4F4F-AFE2-F1D01E8BB709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4" creationId="{632E1843-F734-420D-8F6D-375E84887A44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5" creationId="{B539E776-D784-4326-9C1C-ECEBA7DEA485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6" creationId="{DB80371F-A038-4393-B699-0F6E92491555}"/>
          </ac:spMkLst>
        </pc:spChg>
      </pc:sldChg>
      <pc:sldChg chg="addSp delSp modSp new mod modClrScheme chgLayout">
        <pc:chgData name="Ahmet Altay" userId="bdfb919c164ca027" providerId="LiveId" clId="{8518F5D6-E624-411C-AB30-D75B5D1F80D5}" dt="2020-12-25T16:09:36.791" v="2932" actId="6549"/>
        <pc:sldMkLst>
          <pc:docMk/>
          <pc:sldMk cId="2309813937" sldId="262"/>
        </pc:sldMkLst>
        <pc:spChg chg="del mod ord">
          <ac:chgData name="Ahmet Altay" userId="bdfb919c164ca027" providerId="LiveId" clId="{8518F5D6-E624-411C-AB30-D75B5D1F80D5}" dt="2020-12-25T16:06:30.784" v="2802" actId="700"/>
          <ac:spMkLst>
            <pc:docMk/>
            <pc:sldMk cId="2309813937" sldId="262"/>
            <ac:spMk id="2" creationId="{2D205D37-54E5-4E8B-BC5E-EFCB016868D5}"/>
          </ac:spMkLst>
        </pc:spChg>
        <pc:spChg chg="del mod ord">
          <ac:chgData name="Ahmet Altay" userId="bdfb919c164ca027" providerId="LiveId" clId="{8518F5D6-E624-411C-AB30-D75B5D1F80D5}" dt="2020-12-25T16:06:30.784" v="2802" actId="700"/>
          <ac:spMkLst>
            <pc:docMk/>
            <pc:sldMk cId="2309813937" sldId="262"/>
            <ac:spMk id="3" creationId="{E18A317E-F709-4EDC-8E01-8E84B9E39090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4" creationId="{983B532D-DBD5-4BD8-A584-DD1219688694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5" creationId="{86399794-2E11-42F5-AD6B-E0AFDF4349A7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6" creationId="{16A0ED6B-7749-4FE6-BC75-D5369B9D02D9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7" creationId="{3AA6CBDB-0A35-4CE1-8FA0-D83DB6AB7AD6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8" creationId="{A10D9100-5CD9-4BA2-9716-4A398B44B33E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9" creationId="{F3FEA061-4333-4927-B5CD-8525572BFB6E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10" creationId="{E336A1B9-080F-4A27-90B6-EE647CE6DAF8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11" creationId="{FB9BDEE9-07EA-4A9A-9B81-89910F854287}"/>
          </ac:spMkLst>
        </pc:spChg>
        <pc:spChg chg="add del mod ord">
          <ac:chgData name="Ahmet Altay" userId="bdfb919c164ca027" providerId="LiveId" clId="{8518F5D6-E624-411C-AB30-D75B5D1F80D5}" dt="2020-12-25T16:07:35.134" v="2813" actId="478"/>
          <ac:spMkLst>
            <pc:docMk/>
            <pc:sldMk cId="2309813937" sldId="262"/>
            <ac:spMk id="12" creationId="{A9FB7EFF-8109-4026-8BB0-2579360AE9F3}"/>
          </ac:spMkLst>
        </pc:spChg>
        <pc:spChg chg="add mod ord">
          <ac:chgData name="Ahmet Altay" userId="bdfb919c164ca027" providerId="LiveId" clId="{8518F5D6-E624-411C-AB30-D75B5D1F80D5}" dt="2020-12-25T16:08:43.889" v="2843" actId="20577"/>
          <ac:spMkLst>
            <pc:docMk/>
            <pc:sldMk cId="2309813937" sldId="262"/>
            <ac:spMk id="13" creationId="{4675F415-F63F-49B9-85BC-3C86DCB4779D}"/>
          </ac:spMkLst>
        </pc:spChg>
        <pc:spChg chg="add del mod ord">
          <ac:chgData name="Ahmet Altay" userId="bdfb919c164ca027" providerId="LiveId" clId="{8518F5D6-E624-411C-AB30-D75B5D1F80D5}" dt="2020-12-25T16:08:16.751" v="2823" actId="931"/>
          <ac:spMkLst>
            <pc:docMk/>
            <pc:sldMk cId="2309813937" sldId="262"/>
            <ac:spMk id="14" creationId="{E2DE652F-90A6-426F-A909-284F80B68E41}"/>
          </ac:spMkLst>
        </pc:spChg>
        <pc:spChg chg="add mod ord">
          <ac:chgData name="Ahmet Altay" userId="bdfb919c164ca027" providerId="LiveId" clId="{8518F5D6-E624-411C-AB30-D75B5D1F80D5}" dt="2020-12-25T16:09:36.791" v="2932" actId="6549"/>
          <ac:spMkLst>
            <pc:docMk/>
            <pc:sldMk cId="2309813937" sldId="262"/>
            <ac:spMk id="15" creationId="{DDFC04A3-2CC5-47D5-84EE-EF6180929C0B}"/>
          </ac:spMkLst>
        </pc:spChg>
        <pc:spChg chg="add del mod ord">
          <ac:chgData name="Ahmet Altay" userId="bdfb919c164ca027" providerId="LiveId" clId="{8518F5D6-E624-411C-AB30-D75B5D1F80D5}" dt="2020-12-25T16:08:33.330" v="2824" actId="931"/>
          <ac:spMkLst>
            <pc:docMk/>
            <pc:sldMk cId="2309813937" sldId="262"/>
            <ac:spMk id="16" creationId="{476D526F-C826-43F4-BAC3-F10B3E59806A}"/>
          </ac:spMkLst>
        </pc:spChg>
        <pc:picChg chg="add mod">
          <ac:chgData name="Ahmet Altay" userId="bdfb919c164ca027" providerId="LiveId" clId="{8518F5D6-E624-411C-AB30-D75B5D1F80D5}" dt="2020-12-25T16:08:16.751" v="2823" actId="931"/>
          <ac:picMkLst>
            <pc:docMk/>
            <pc:sldMk cId="2309813937" sldId="262"/>
            <ac:picMk id="18" creationId="{7ED9D51E-A099-48CD-9264-9D170C722747}"/>
          </ac:picMkLst>
        </pc:picChg>
        <pc:picChg chg="add mod">
          <ac:chgData name="Ahmet Altay" userId="bdfb919c164ca027" providerId="LiveId" clId="{8518F5D6-E624-411C-AB30-D75B5D1F80D5}" dt="2020-12-25T16:08:33.330" v="2824" actId="931"/>
          <ac:picMkLst>
            <pc:docMk/>
            <pc:sldMk cId="2309813937" sldId="262"/>
            <ac:picMk id="20" creationId="{FD11E8E4-B3D8-4BD1-B719-2AD2A4AA945C}"/>
          </ac:picMkLst>
        </pc:picChg>
      </pc:sldChg>
      <pc:sldChg chg="addSp delSp modSp new del mod ord">
        <pc:chgData name="Ahmet Altay" userId="bdfb919c164ca027" providerId="LiveId" clId="{8518F5D6-E624-411C-AB30-D75B5D1F80D5}" dt="2020-12-25T16:06:22.736" v="2800" actId="47"/>
        <pc:sldMkLst>
          <pc:docMk/>
          <pc:sldMk cId="3980855326" sldId="262"/>
        </pc:sldMkLst>
        <pc:spChg chg="del mod">
          <ac:chgData name="Ahmet Altay" userId="bdfb919c164ca027" providerId="LiveId" clId="{8518F5D6-E624-411C-AB30-D75B5D1F80D5}" dt="2020-12-25T16:05:47.537" v="2790" actId="478"/>
          <ac:spMkLst>
            <pc:docMk/>
            <pc:sldMk cId="3980855326" sldId="262"/>
            <ac:spMk id="2" creationId="{1A56259F-5C15-44A0-B003-57EC5C492727}"/>
          </ac:spMkLst>
        </pc:spChg>
        <pc:spChg chg="del">
          <ac:chgData name="Ahmet Altay" userId="bdfb919c164ca027" providerId="LiveId" clId="{8518F5D6-E624-411C-AB30-D75B5D1F80D5}" dt="2020-12-25T16:05:16.501" v="2781" actId="931"/>
          <ac:spMkLst>
            <pc:docMk/>
            <pc:sldMk cId="3980855326" sldId="262"/>
            <ac:spMk id="3" creationId="{8E1AEEF6-EAEB-46FD-80DE-538F782E8023}"/>
          </ac:spMkLst>
        </pc:spChg>
        <pc:spChg chg="add del mod">
          <ac:chgData name="Ahmet Altay" userId="bdfb919c164ca027" providerId="LiveId" clId="{8518F5D6-E624-411C-AB30-D75B5D1F80D5}" dt="2020-12-25T16:05:49.895" v="2791" actId="478"/>
          <ac:spMkLst>
            <pc:docMk/>
            <pc:sldMk cId="3980855326" sldId="262"/>
            <ac:spMk id="7" creationId="{ACB69D60-3019-4E19-9537-8DF5CB507515}"/>
          </ac:spMkLst>
        </pc:spChg>
        <pc:spChg chg="add del mod">
          <ac:chgData name="Ahmet Altay" userId="bdfb919c164ca027" providerId="LiveId" clId="{8518F5D6-E624-411C-AB30-D75B5D1F80D5}" dt="2020-12-25T16:06:19.446" v="2799" actId="478"/>
          <ac:spMkLst>
            <pc:docMk/>
            <pc:sldMk cId="3980855326" sldId="262"/>
            <ac:spMk id="9" creationId="{5D5B97AB-A43B-435C-8141-69D642C3AC50}"/>
          </ac:spMkLst>
        </pc:spChg>
        <pc:picChg chg="add del mod">
          <ac:chgData name="Ahmet Altay" userId="bdfb919c164ca027" providerId="LiveId" clId="{8518F5D6-E624-411C-AB30-D75B5D1F80D5}" dt="2020-12-25T16:06:17.515" v="2798" actId="478"/>
          <ac:picMkLst>
            <pc:docMk/>
            <pc:sldMk cId="3980855326" sldId="262"/>
            <ac:picMk id="5" creationId="{9AF65AE3-A10D-4525-BBEB-C4DF5A847084}"/>
          </ac:picMkLst>
        </pc:picChg>
      </pc:sldChg>
      <pc:sldChg chg="modSp new mod">
        <pc:chgData name="Ahmet Altay" userId="bdfb919c164ca027" providerId="LiveId" clId="{8518F5D6-E624-411C-AB30-D75B5D1F80D5}" dt="2020-12-25T16:52:45.410" v="7006" actId="20577"/>
        <pc:sldMkLst>
          <pc:docMk/>
          <pc:sldMk cId="1160896730" sldId="263"/>
        </pc:sldMkLst>
        <pc:spChg chg="mod">
          <ac:chgData name="Ahmet Altay" userId="bdfb919c164ca027" providerId="LiveId" clId="{8518F5D6-E624-411C-AB30-D75B5D1F80D5}" dt="2020-12-25T16:15:02.734" v="3776" actId="20577"/>
          <ac:spMkLst>
            <pc:docMk/>
            <pc:sldMk cId="1160896730" sldId="263"/>
            <ac:spMk id="2" creationId="{D33B0992-5C81-4D98-A643-89DF3D6A656B}"/>
          </ac:spMkLst>
        </pc:spChg>
        <pc:spChg chg="mod">
          <ac:chgData name="Ahmet Altay" userId="bdfb919c164ca027" providerId="LiveId" clId="{8518F5D6-E624-411C-AB30-D75B5D1F80D5}" dt="2020-12-25T16:52:45.410" v="7006" actId="20577"/>
          <ac:spMkLst>
            <pc:docMk/>
            <pc:sldMk cId="1160896730" sldId="263"/>
            <ac:spMk id="3" creationId="{ED9CE920-FBDC-4B85-A86D-EA27D11AABAA}"/>
          </ac:spMkLst>
        </pc:spChg>
      </pc:sldChg>
      <pc:sldChg chg="modSp new mod">
        <pc:chgData name="Ahmet Altay" userId="bdfb919c164ca027" providerId="LiveId" clId="{8518F5D6-E624-411C-AB30-D75B5D1F80D5}" dt="2020-12-25T16:53:48.515" v="7013" actId="20577"/>
        <pc:sldMkLst>
          <pc:docMk/>
          <pc:sldMk cId="543567168" sldId="264"/>
        </pc:sldMkLst>
        <pc:spChg chg="mod">
          <ac:chgData name="Ahmet Altay" userId="bdfb919c164ca027" providerId="LiveId" clId="{8518F5D6-E624-411C-AB30-D75B5D1F80D5}" dt="2020-12-25T16:20:29.400" v="4641" actId="20577"/>
          <ac:spMkLst>
            <pc:docMk/>
            <pc:sldMk cId="543567168" sldId="264"/>
            <ac:spMk id="2" creationId="{1FFEFD4F-FFA7-4443-A470-CD11E7529DEC}"/>
          </ac:spMkLst>
        </pc:spChg>
        <pc:spChg chg="mod">
          <ac:chgData name="Ahmet Altay" userId="bdfb919c164ca027" providerId="LiveId" clId="{8518F5D6-E624-411C-AB30-D75B5D1F80D5}" dt="2020-12-25T16:53:48.515" v="7013" actId="20577"/>
          <ac:spMkLst>
            <pc:docMk/>
            <pc:sldMk cId="543567168" sldId="264"/>
            <ac:spMk id="3" creationId="{9D27CC81-DEBC-4D1B-B3AA-AFD0463FB28C}"/>
          </ac:spMkLst>
        </pc:spChg>
      </pc:sldChg>
      <pc:sldChg chg="modSp new mod">
        <pc:chgData name="Ahmet Altay" userId="bdfb919c164ca027" providerId="LiveId" clId="{8518F5D6-E624-411C-AB30-D75B5D1F80D5}" dt="2020-12-25T16:56:13.653" v="7082" actId="20577"/>
        <pc:sldMkLst>
          <pc:docMk/>
          <pc:sldMk cId="216077223" sldId="265"/>
        </pc:sldMkLst>
        <pc:spChg chg="mod">
          <ac:chgData name="Ahmet Altay" userId="bdfb919c164ca027" providerId="LiveId" clId="{8518F5D6-E624-411C-AB30-D75B5D1F80D5}" dt="2020-12-25T16:32:59.905" v="6105" actId="20577"/>
          <ac:spMkLst>
            <pc:docMk/>
            <pc:sldMk cId="216077223" sldId="265"/>
            <ac:spMk id="2" creationId="{78FEDB94-3BBD-461F-9A8B-326305EC4492}"/>
          </ac:spMkLst>
        </pc:spChg>
        <pc:spChg chg="mod">
          <ac:chgData name="Ahmet Altay" userId="bdfb919c164ca027" providerId="LiveId" clId="{8518F5D6-E624-411C-AB30-D75B5D1F80D5}" dt="2020-12-25T16:56:13.653" v="7082" actId="20577"/>
          <ac:spMkLst>
            <pc:docMk/>
            <pc:sldMk cId="216077223" sldId="265"/>
            <ac:spMk id="3" creationId="{686FD57E-8855-43FF-A30D-85BDCC90B6E6}"/>
          </ac:spMkLst>
        </pc:spChg>
      </pc:sldChg>
      <pc:sldChg chg="modSp new mod">
        <pc:chgData name="Ahmet Altay" userId="bdfb919c164ca027" providerId="LiveId" clId="{8518F5D6-E624-411C-AB30-D75B5D1F80D5}" dt="2020-12-25T16:56:41.705" v="7084" actId="20577"/>
        <pc:sldMkLst>
          <pc:docMk/>
          <pc:sldMk cId="2769373894" sldId="266"/>
        </pc:sldMkLst>
        <pc:spChg chg="mod">
          <ac:chgData name="Ahmet Altay" userId="bdfb919c164ca027" providerId="LiveId" clId="{8518F5D6-E624-411C-AB30-D75B5D1F80D5}" dt="2020-12-25T16:33:09.693" v="6127" actId="20577"/>
          <ac:spMkLst>
            <pc:docMk/>
            <pc:sldMk cId="2769373894" sldId="266"/>
            <ac:spMk id="2" creationId="{29099B53-13C8-4EDF-812B-978F47F06DB7}"/>
          </ac:spMkLst>
        </pc:spChg>
        <pc:spChg chg="mod">
          <ac:chgData name="Ahmet Altay" userId="bdfb919c164ca027" providerId="LiveId" clId="{8518F5D6-E624-411C-AB30-D75B5D1F80D5}" dt="2020-12-25T16:56:41.705" v="7084" actId="20577"/>
          <ac:spMkLst>
            <pc:docMk/>
            <pc:sldMk cId="2769373894" sldId="266"/>
            <ac:spMk id="3" creationId="{D15C628B-C86A-431A-B5D0-ECAA395381BE}"/>
          </ac:spMkLst>
        </pc:spChg>
      </pc:sldChg>
      <pc:sldChg chg="addSp delSp modSp new mod">
        <pc:chgData name="Ahmet Altay" userId="bdfb919c164ca027" providerId="LiveId" clId="{8518F5D6-E624-411C-AB30-D75B5D1F80D5}" dt="2020-12-25T16:36:44.063" v="6659" actId="14100"/>
        <pc:sldMkLst>
          <pc:docMk/>
          <pc:sldMk cId="3298867749" sldId="267"/>
        </pc:sldMkLst>
        <pc:spChg chg="del">
          <ac:chgData name="Ahmet Altay" userId="bdfb919c164ca027" providerId="LiveId" clId="{8518F5D6-E624-411C-AB30-D75B5D1F80D5}" dt="2020-12-25T16:36:33.011" v="6655" actId="478"/>
          <ac:spMkLst>
            <pc:docMk/>
            <pc:sldMk cId="3298867749" sldId="267"/>
            <ac:spMk id="2" creationId="{015ABBBA-F294-4E95-8E47-9A71F861A63B}"/>
          </ac:spMkLst>
        </pc:spChg>
        <pc:spChg chg="del">
          <ac:chgData name="Ahmet Altay" userId="bdfb919c164ca027" providerId="LiveId" clId="{8518F5D6-E624-411C-AB30-D75B5D1F80D5}" dt="2020-12-25T16:36:35.195" v="6656" actId="478"/>
          <ac:spMkLst>
            <pc:docMk/>
            <pc:sldMk cId="3298867749" sldId="267"/>
            <ac:spMk id="3" creationId="{5DE2EBB4-09CB-4B2E-B9E4-9859A7B1F479}"/>
          </ac:spMkLst>
        </pc:spChg>
        <pc:picChg chg="add mod">
          <ac:chgData name="Ahmet Altay" userId="bdfb919c164ca027" providerId="LiveId" clId="{8518F5D6-E624-411C-AB30-D75B5D1F80D5}" dt="2020-12-25T16:36:44.063" v="6659" actId="14100"/>
          <ac:picMkLst>
            <pc:docMk/>
            <pc:sldMk cId="3298867749" sldId="267"/>
            <ac:picMk id="5" creationId="{4C3A3AFD-F017-498E-838A-8B36617D93DA}"/>
          </ac:picMkLst>
        </pc:picChg>
      </pc:sldChg>
      <pc:sldChg chg="modSp new del mod">
        <pc:chgData name="Ahmet Altay" userId="bdfb919c164ca027" providerId="LiveId" clId="{8518F5D6-E624-411C-AB30-D75B5D1F80D5}" dt="2020-12-25T16:37:29.680" v="6691" actId="47"/>
        <pc:sldMkLst>
          <pc:docMk/>
          <pc:sldMk cId="1037252190" sldId="268"/>
        </pc:sldMkLst>
        <pc:spChg chg="mod">
          <ac:chgData name="Ahmet Altay" userId="bdfb919c164ca027" providerId="LiveId" clId="{8518F5D6-E624-411C-AB30-D75B5D1F80D5}" dt="2020-12-25T16:37:08.150" v="6690" actId="20577"/>
          <ac:spMkLst>
            <pc:docMk/>
            <pc:sldMk cId="1037252190" sldId="268"/>
            <ac:spMk id="2" creationId="{B81F82AD-4B4C-498E-BFBE-862C19D44918}"/>
          </ac:spMkLst>
        </pc:spChg>
      </pc:sldChg>
      <pc:sldChg chg="modSp add mod">
        <pc:chgData name="Ahmet Altay" userId="bdfb919c164ca027" providerId="LiveId" clId="{8518F5D6-E624-411C-AB30-D75B5D1F80D5}" dt="2020-12-25T16:44:39.530" v="6745" actId="20577"/>
        <pc:sldMkLst>
          <pc:docMk/>
          <pc:sldMk cId="4158045702" sldId="268"/>
        </pc:sldMkLst>
        <pc:spChg chg="mod">
          <ac:chgData name="Ahmet Altay" userId="bdfb919c164ca027" providerId="LiveId" clId="{8518F5D6-E624-411C-AB30-D75B5D1F80D5}" dt="2020-12-25T16:44:39.530" v="6745" actId="20577"/>
          <ac:spMkLst>
            <pc:docMk/>
            <pc:sldMk cId="4158045702" sldId="268"/>
            <ac:spMk id="3" creationId="{01B365A6-F615-445B-9F25-2FB3308A6745}"/>
          </ac:spMkLst>
        </pc:spChg>
      </pc:sldChg>
      <pc:sldChg chg="addSp delSp modSp new mod">
        <pc:chgData name="Ahmet Altay" userId="bdfb919c164ca027" providerId="LiveId" clId="{8518F5D6-E624-411C-AB30-D75B5D1F80D5}" dt="2020-12-25T16:45:37.898" v="6828" actId="14100"/>
        <pc:sldMkLst>
          <pc:docMk/>
          <pc:sldMk cId="923160367" sldId="269"/>
        </pc:sldMkLst>
        <pc:spChg chg="mod">
          <ac:chgData name="Ahmet Altay" userId="bdfb919c164ca027" providerId="LiveId" clId="{8518F5D6-E624-411C-AB30-D75B5D1F80D5}" dt="2020-12-25T16:45:23.186" v="6825" actId="14100"/>
          <ac:spMkLst>
            <pc:docMk/>
            <pc:sldMk cId="923160367" sldId="269"/>
            <ac:spMk id="2" creationId="{328F4C75-6D8F-4F19-8F30-CD2F830D9B46}"/>
          </ac:spMkLst>
        </pc:spChg>
        <pc:spChg chg="del">
          <ac:chgData name="Ahmet Altay" userId="bdfb919c164ca027" providerId="LiveId" clId="{8518F5D6-E624-411C-AB30-D75B5D1F80D5}" dt="2020-12-25T16:45:31.896" v="6826" actId="931"/>
          <ac:spMkLst>
            <pc:docMk/>
            <pc:sldMk cId="923160367" sldId="269"/>
            <ac:spMk id="3" creationId="{8B2C6514-7BDD-4840-B046-ABCC2257CDEC}"/>
          </ac:spMkLst>
        </pc:spChg>
        <pc:picChg chg="add mod">
          <ac:chgData name="Ahmet Altay" userId="bdfb919c164ca027" providerId="LiveId" clId="{8518F5D6-E624-411C-AB30-D75B5D1F80D5}" dt="2020-12-25T16:45:37.898" v="6828" actId="14100"/>
          <ac:picMkLst>
            <pc:docMk/>
            <pc:sldMk cId="923160367" sldId="269"/>
            <ac:picMk id="5" creationId="{7274D7F9-42DE-46A3-A2AE-73E406D9A45B}"/>
          </ac:picMkLst>
        </pc:picChg>
      </pc:sldChg>
      <pc:sldChg chg="modSp add mod">
        <pc:chgData name="Ahmet Altay" userId="bdfb919c164ca027" providerId="LiveId" clId="{8518F5D6-E624-411C-AB30-D75B5D1F80D5}" dt="2020-12-25T16:57:42.216" v="7092" actId="20577"/>
        <pc:sldMkLst>
          <pc:docMk/>
          <pc:sldMk cId="3051082467" sldId="270"/>
        </pc:sldMkLst>
        <pc:spChg chg="mod">
          <ac:chgData name="Ahmet Altay" userId="bdfb919c164ca027" providerId="LiveId" clId="{8518F5D6-E624-411C-AB30-D75B5D1F80D5}" dt="2020-12-25T16:57:42.216" v="7092" actId="20577"/>
          <ac:spMkLst>
            <pc:docMk/>
            <pc:sldMk cId="3051082467" sldId="270"/>
            <ac:spMk id="9" creationId="{0DE3F2F0-835E-417E-8C01-74D7919025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ARFoods/releases/tag/v0.0.1-alpha" TargetMode="External"/><Relationship Id="rId2" Type="http://schemas.openxmlformats.org/officeDocument/2006/relationships/hyperlink" Target="https://github.com/ahmetaltay33/ARFoo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food-pack-3d-microgames-add-ons-1632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uforia.com/downloads/sdk" TargetMode="External"/><Relationship Id="rId2" Type="http://schemas.openxmlformats.org/officeDocument/2006/relationships/hyperlink" Target="https://www.vuforia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98B687-73DF-41E2-B1EA-C5B82223F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Yemek Tepsisi Artırılmış Gerçeklik	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4FB3AF-394E-4C3B-88E3-1813F7EBD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Artırılmış Gerçeklik Kullanarak Yemek Tepsisine çocukların ilgilerini çekebilecek ürünler yerleştirip yemek yemelerini eğlenceli hale getirebilecek eğitici bir uygulama prototipi</a:t>
            </a:r>
          </a:p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LİSANS uzaktan eğitim  2020 GÜZ DÖNEMİ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621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FEDB94-3BBD-461F-9A8B-326305E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Sahnenin yapılandırılması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6FD57E-8855-43FF-A30D-85BDCC90B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AR Kamera seçili iken </a:t>
            </a:r>
            <a:r>
              <a:rPr lang="tr-TR" dirty="0" err="1"/>
              <a:t>inspector</a:t>
            </a:r>
            <a:r>
              <a:rPr lang="tr-TR" dirty="0"/>
              <a:t> menüsünden </a:t>
            </a:r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> </a:t>
            </a:r>
            <a:r>
              <a:rPr lang="tr-TR" dirty="0" err="1"/>
              <a:t>Scripts</a:t>
            </a:r>
            <a:r>
              <a:rPr lang="tr-TR" dirty="0"/>
              <a:t> altındaki Open </a:t>
            </a:r>
            <a:r>
              <a:rPr lang="tr-TR" dirty="0" err="1"/>
              <a:t>Vuforia</a:t>
            </a:r>
            <a:r>
              <a:rPr lang="tr-TR" dirty="0"/>
              <a:t> Engine Configuration butonu tıklanır.</a:t>
            </a:r>
          </a:p>
          <a:p>
            <a:r>
              <a:rPr lang="tr-TR" dirty="0" err="1"/>
              <a:t>App</a:t>
            </a:r>
            <a:r>
              <a:rPr lang="tr-TR" dirty="0"/>
              <a:t> License </a:t>
            </a:r>
            <a:r>
              <a:rPr lang="tr-TR" dirty="0" err="1"/>
              <a:t>Key</a:t>
            </a:r>
            <a:r>
              <a:rPr lang="tr-TR" dirty="0"/>
              <a:t> kısmına </a:t>
            </a:r>
            <a:r>
              <a:rPr lang="tr-TR" dirty="0" err="1"/>
              <a:t>Vuforia</a:t>
            </a:r>
            <a:r>
              <a:rPr lang="tr-TR" dirty="0"/>
              <a:t> üzerinde oluşturduğumuz lisans anahtarı eklenir. AR kamera yapılandırma ayarları bu kadardır.</a:t>
            </a:r>
          </a:p>
          <a:p>
            <a:r>
              <a:rPr lang="tr-TR" dirty="0"/>
              <a:t>Sahne seçilir ve 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GameObject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Vuforia</a:t>
            </a:r>
            <a:r>
              <a:rPr lang="tr-TR" dirty="0">
                <a:sym typeface="Wingdings" panose="05000000000000000000" pitchFamily="2" charset="2"/>
              </a:rPr>
              <a:t> Engine  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menüsü seçilerek sahneye «Image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» bileşeni eklenir.</a:t>
            </a:r>
          </a:p>
          <a:p>
            <a:r>
              <a:rPr lang="tr-TR" dirty="0">
                <a:sym typeface="Wingdings" panose="05000000000000000000" pitchFamily="2" charset="2"/>
              </a:rPr>
              <a:t>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seçili iken </a:t>
            </a:r>
            <a:r>
              <a:rPr lang="tr-TR" dirty="0" err="1">
                <a:sym typeface="Wingdings" panose="05000000000000000000" pitchFamily="2" charset="2"/>
              </a:rPr>
              <a:t>Inspector</a:t>
            </a:r>
            <a:r>
              <a:rPr lang="tr-TR" dirty="0">
                <a:sym typeface="Wingdings" panose="05000000000000000000" pitchFamily="2" charset="2"/>
              </a:rPr>
              <a:t> den 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Behaviour</a:t>
            </a:r>
            <a:r>
              <a:rPr lang="tr-TR" dirty="0">
                <a:sym typeface="Wingdings" panose="05000000000000000000" pitchFamily="2" charset="2"/>
              </a:rPr>
              <a:t> altındaki </a:t>
            </a:r>
            <a:r>
              <a:rPr lang="tr-TR" dirty="0" err="1">
                <a:sym typeface="Wingdings" panose="05000000000000000000" pitchFamily="2" charset="2"/>
              </a:rPr>
              <a:t>Type</a:t>
            </a:r>
            <a:r>
              <a:rPr lang="tr-TR" dirty="0">
                <a:sym typeface="Wingdings" panose="05000000000000000000" pitchFamily="2" charset="2"/>
              </a:rPr>
              <a:t> ayarı için «</a:t>
            </a:r>
            <a:r>
              <a:rPr lang="tr-TR" dirty="0" err="1">
                <a:sym typeface="Wingdings" panose="05000000000000000000" pitchFamily="2" charset="2"/>
              </a:rPr>
              <a:t>From</a:t>
            </a:r>
            <a:r>
              <a:rPr lang="tr-TR" dirty="0">
                <a:sym typeface="Wingdings" panose="05000000000000000000" pitchFamily="2" charset="2"/>
              </a:rPr>
              <a:t> Database» özelliği seçilir.</a:t>
            </a:r>
          </a:p>
          <a:p>
            <a:r>
              <a:rPr lang="tr-TR" dirty="0"/>
              <a:t>Altta açılan yeni alanlar Database ve Image </a:t>
            </a:r>
            <a:r>
              <a:rPr lang="tr-TR" dirty="0" err="1"/>
              <a:t>Target</a:t>
            </a:r>
            <a:r>
              <a:rPr lang="tr-TR" dirty="0"/>
              <a:t> ayarlarına, projeye </a:t>
            </a:r>
            <a:r>
              <a:rPr lang="tr-TR" dirty="0" err="1"/>
              <a:t>import</a:t>
            </a:r>
            <a:r>
              <a:rPr lang="tr-TR" dirty="0"/>
              <a:t> ettiğimiz </a:t>
            </a:r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database’imizde</a:t>
            </a:r>
            <a:r>
              <a:rPr lang="tr-TR" dirty="0"/>
              <a:t> ki tepsi ile ilgili olan </a:t>
            </a:r>
            <a:r>
              <a:rPr lang="tr-TR" dirty="0" err="1"/>
              <a:t>database</a:t>
            </a:r>
            <a:r>
              <a:rPr lang="tr-TR" dirty="0"/>
              <a:t> nesnesi ve görüntü seçilir.</a:t>
            </a:r>
          </a:p>
        </p:txBody>
      </p:sp>
    </p:spTree>
    <p:extLst>
      <p:ext uri="{BB962C8B-B14F-4D97-AF65-F5344CB8AC3E}">
        <p14:creationId xmlns:p14="http://schemas.microsoft.com/office/powerpoint/2010/main" val="21607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099B53-13C8-4EDF-812B-978F47F0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Nesnelerin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5C628B-C86A-431A-B5D0-ECAA3953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bu proje için kullandığımız 3 boyutlu ücretsiz yiyecek modelleri indirilip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Bir önceki adımda sahneye eklemiş olduğumuz Image </a:t>
            </a:r>
            <a:r>
              <a:rPr lang="tr-TR" dirty="0" err="1"/>
              <a:t>Target</a:t>
            </a:r>
            <a:r>
              <a:rPr lang="tr-TR" dirty="0"/>
              <a:t> nesnesi seçilir ve bu nesne üzerine 3B yiyecek modellerinden bir </a:t>
            </a:r>
            <a:r>
              <a:rPr lang="tr-TR" dirty="0" err="1"/>
              <a:t>kaçtanesi</a:t>
            </a:r>
            <a:r>
              <a:rPr lang="tr-TR" dirty="0"/>
              <a:t> eklenir.</a:t>
            </a:r>
          </a:p>
          <a:p>
            <a:r>
              <a:rPr lang="tr-TR" dirty="0"/>
              <a:t>Nesnelerin boyutları ve konumları tepsi üzerinde gösterilmek istenildiği gibi ayarlanır. </a:t>
            </a:r>
          </a:p>
          <a:p>
            <a:r>
              <a:rPr lang="tr-TR" dirty="0"/>
              <a:t>Uygulama çalıştırılarak kameranın önüne tepsi getirilir ve tepsi üzerine yiyeceklerin çizilmesi gözlemlenir.</a:t>
            </a:r>
          </a:p>
        </p:txBody>
      </p:sp>
    </p:spTree>
    <p:extLst>
      <p:ext uri="{BB962C8B-B14F-4D97-AF65-F5344CB8AC3E}">
        <p14:creationId xmlns:p14="http://schemas.microsoft.com/office/powerpoint/2010/main" val="276937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3A3AFD-F017-498E-838A-8B36617D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Platform </a:t>
            </a:r>
            <a:r>
              <a:rPr lang="tr-TR" dirty="0" err="1"/>
              <a:t>Android</a:t>
            </a:r>
            <a:r>
              <a:rPr lang="tr-TR" dirty="0"/>
              <a:t> seçilir.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İstenir ise Windows, IOS gibi platformlar içinde aynı kaynak kodlar dışarı aktarılabilir. Tabi diğer platformlar için ilgili </a:t>
            </a:r>
            <a:r>
              <a:rPr lang="tr-TR" dirty="0" err="1"/>
              <a:t>SDK’ların</a:t>
            </a:r>
            <a:r>
              <a:rPr lang="tr-TR" dirty="0"/>
              <a:t> kurulu olması gerekmektedir.</a:t>
            </a:r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8F4C75-6D8F-4F19-8F30-CD2F830D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9221"/>
          </a:xfrm>
        </p:spPr>
        <p:txBody>
          <a:bodyPr/>
          <a:lstStyle/>
          <a:p>
            <a:r>
              <a:rPr lang="tr-TR" dirty="0" err="1"/>
              <a:t>Androıd</a:t>
            </a:r>
            <a:r>
              <a:rPr lang="tr-TR" dirty="0"/>
              <a:t> Üzerinden alınan Ekran Görüntüsü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274D7F9-42DE-46A3-A2AE-73E406D9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05" y="1318933"/>
            <a:ext cx="9755506" cy="5487473"/>
          </a:xfrm>
        </p:spPr>
      </p:pic>
    </p:spTree>
    <p:extLst>
      <p:ext uri="{BB962C8B-B14F-4D97-AF65-F5344CB8AC3E}">
        <p14:creationId xmlns:p14="http://schemas.microsoft.com/office/powerpoint/2010/main" val="92316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Projenin uygulaması prototip niteliğindedir. Gerçekleştirimde üzerinde daha fazla çalışılması ve geliştirilmesi gerekmektedir.</a:t>
            </a:r>
          </a:p>
          <a:p>
            <a:r>
              <a:rPr lang="tr-TR" dirty="0"/>
              <a:t>Projenin kaynak kodları bu sunum ile birlikte paylaşılmıştır.</a:t>
            </a:r>
          </a:p>
          <a:p>
            <a:r>
              <a:rPr lang="tr-TR" dirty="0">
                <a:hlinkClick r:id="rId2"/>
              </a:rPr>
              <a:t>KAYNAK KODLAR İÇİN TIKLAYIN</a:t>
            </a:r>
            <a:endParaRPr lang="tr-TR" sz="2400" dirty="0"/>
          </a:p>
          <a:p>
            <a:r>
              <a:rPr lang="tr-TR" dirty="0">
                <a:hlinkClick r:id="rId3"/>
              </a:rPr>
              <a:t>DERLEME ÇIKTISI </a:t>
            </a:r>
            <a:r>
              <a:rPr lang="tr-TR" dirty="0" err="1">
                <a:hlinkClick r:id="rId3"/>
              </a:rPr>
              <a:t>Android</a:t>
            </a:r>
            <a:r>
              <a:rPr lang="tr-TR" dirty="0">
                <a:hlinkClick r:id="rId3"/>
              </a:rPr>
              <a:t> İÇİN TIKLAYIN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EA650-AE46-4DED-8FAA-4934392E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PROJENİN HEDEFİ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47AF21-0EB8-45F2-A6C9-396556EE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Proje çocukların eğlenceli bir aktivite eşliğinde yemek yemelerini kolaylaştırır.</a:t>
            </a:r>
          </a:p>
          <a:p>
            <a:r>
              <a:rPr lang="tr-TR" dirty="0"/>
              <a:t>Çocuklara yemek istemedikleri yiyecekleri sanal modeller kullanarak tabaklarında oluşturup onların ilgilerini çekmesini sağlayarak yemeye cesaret edemedikleri yiyecekleri de denemeleri için eğlenceli bir ortam sağlar.</a:t>
            </a:r>
          </a:p>
          <a:p>
            <a:r>
              <a:rPr lang="tr-TR" dirty="0"/>
              <a:t>Sanal yiyecekler kullanılarak gerçek ortamda bulunan yemek masalarının, yemek tepsilerinin sunumlarının nasıl görüneceği konusunda bir prototip sunar.</a:t>
            </a:r>
          </a:p>
          <a:p>
            <a:r>
              <a:rPr lang="tr-TR" dirty="0"/>
              <a:t>Protokol yemekleri hazırlanırken önceden hazırlanmış yemek salonlarındaki gösterişli masaların üzerlerine sanal yiyecekler konularak ön sunum provaları yapılmasını sağlar.</a:t>
            </a:r>
          </a:p>
          <a:p>
            <a:r>
              <a:rPr lang="tr-TR" dirty="0"/>
              <a:t>Çocuklarda ve yetişkinler farklı amaçlar için yemek sunumları yada eğitim gibi kullanılmayı hedeflemektedir.</a:t>
            </a:r>
          </a:p>
        </p:txBody>
      </p:sp>
    </p:spTree>
    <p:extLst>
      <p:ext uri="{BB962C8B-B14F-4D97-AF65-F5344CB8AC3E}">
        <p14:creationId xmlns:p14="http://schemas.microsoft.com/office/powerpoint/2010/main" val="424442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AF6638-42F0-4F71-8549-762AC7E0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Gerçekleştirimi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0F1671-74D4-4BE7-AC3F-7581D3D5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Proje Unity ortamında Artırılmış Gerçeklik ile web kamerasından akan görüntü üzerinden nesne tanıma ve canlı görüntü üzerine 3 boyutlu sanal nesne yerleştirme teknolojisi kullanılarak geliştirilecektir. Projede aşağıdaki araçlar ve eklentiler kullanılacaktır.</a:t>
            </a:r>
          </a:p>
          <a:p>
            <a:r>
              <a:rPr lang="tr-TR" dirty="0"/>
              <a:t>Unity 202.2.1f1</a:t>
            </a:r>
          </a:p>
          <a:p>
            <a:r>
              <a:rPr lang="tr-TR" dirty="0" err="1"/>
              <a:t>Vuforia</a:t>
            </a:r>
            <a:r>
              <a:rPr lang="tr-TR" dirty="0"/>
              <a:t> 9.6.4 </a:t>
            </a:r>
            <a:r>
              <a:rPr lang="tr-TR" dirty="0" err="1"/>
              <a:t>For</a:t>
            </a:r>
            <a:r>
              <a:rPr lang="tr-TR" dirty="0"/>
              <a:t> Unity</a:t>
            </a:r>
          </a:p>
          <a:p>
            <a:r>
              <a:rPr lang="tr-TR" dirty="0" err="1">
                <a:hlinkClick r:id="rId2"/>
              </a:rPr>
              <a:t>Food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pack</a:t>
            </a:r>
            <a:r>
              <a:rPr lang="tr-TR" dirty="0">
                <a:hlinkClick r:id="rId2"/>
              </a:rPr>
              <a:t> – 3d </a:t>
            </a:r>
            <a:r>
              <a:rPr lang="tr-TR" dirty="0" err="1">
                <a:hlinkClick r:id="rId2"/>
              </a:rPr>
              <a:t>Microgames</a:t>
            </a:r>
            <a:r>
              <a:rPr lang="tr-TR" dirty="0">
                <a:hlinkClick r:id="rId2"/>
              </a:rPr>
              <a:t> Add-Ons</a:t>
            </a:r>
            <a:r>
              <a:rPr lang="tr-TR" dirty="0"/>
              <a:t>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681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E41958-B2AC-4FC9-8AF5-DEF35B24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Vuforıa</a:t>
            </a:r>
            <a:r>
              <a:rPr lang="tr-TR" dirty="0"/>
              <a:t>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80970C-3306-4D30-BC9F-5A8AA002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https://www.vuforia.com/</a:t>
            </a:r>
            <a:r>
              <a:rPr lang="tr-TR" dirty="0"/>
              <a:t> adresine girilerek ilk önce üye olunur. </a:t>
            </a:r>
            <a:r>
              <a:rPr lang="tr-TR" dirty="0" err="1"/>
              <a:t>Vuforia</a:t>
            </a:r>
            <a:r>
              <a:rPr lang="tr-TR" dirty="0"/>
              <a:t> ücretsiz bir araçtır fakat kullanabilmek için üyelik istemektedir.</a:t>
            </a:r>
            <a:endParaRPr lang="tr-TR" dirty="0">
              <a:hlinkClick r:id="rId3"/>
            </a:endParaRPr>
          </a:p>
          <a:p>
            <a:r>
              <a:rPr lang="tr-TR" dirty="0">
                <a:hlinkClick r:id="rId3"/>
              </a:rPr>
              <a:t>https://developer.vuforia.com/downloads/sdk</a:t>
            </a:r>
            <a:r>
              <a:rPr lang="tr-TR" dirty="0"/>
              <a:t> adresinden </a:t>
            </a:r>
            <a:r>
              <a:rPr lang="tr-TR" dirty="0" err="1"/>
              <a:t>unity</a:t>
            </a:r>
            <a:r>
              <a:rPr lang="tr-TR" dirty="0"/>
              <a:t> için </a:t>
            </a:r>
            <a:r>
              <a:rPr lang="tr-TR" dirty="0" err="1"/>
              <a:t>sdk</a:t>
            </a:r>
            <a:r>
              <a:rPr lang="tr-TR" dirty="0"/>
              <a:t> indirilir.</a:t>
            </a:r>
          </a:p>
          <a:p>
            <a:r>
              <a:rPr lang="tr-TR" dirty="0" err="1"/>
              <a:t>Indirilen</a:t>
            </a:r>
            <a:r>
              <a:rPr lang="tr-TR" dirty="0"/>
              <a:t> SDK çift tıklanır </a:t>
            </a:r>
            <a:r>
              <a:rPr lang="tr-TR" dirty="0" err="1"/>
              <a:t>unity</a:t>
            </a:r>
            <a:r>
              <a:rPr lang="tr-TR" dirty="0"/>
              <a:t> açılarak otomatik kurulumu sağlanır.</a:t>
            </a:r>
          </a:p>
        </p:txBody>
      </p:sp>
    </p:spTree>
    <p:extLst>
      <p:ext uri="{BB962C8B-B14F-4D97-AF65-F5344CB8AC3E}">
        <p14:creationId xmlns:p14="http://schemas.microsoft.com/office/powerpoint/2010/main" val="22266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A88AF-3634-4A8B-BE8F-C7F0B3E3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Vuforıa</a:t>
            </a:r>
            <a:r>
              <a:rPr lang="tr-TR" dirty="0"/>
              <a:t> </a:t>
            </a:r>
            <a:r>
              <a:rPr lang="tr-TR" dirty="0" err="1"/>
              <a:t>Nesnelerın</a:t>
            </a:r>
            <a:r>
              <a:rPr lang="tr-TR" dirty="0"/>
              <a:t> </a:t>
            </a:r>
            <a:r>
              <a:rPr lang="tr-TR" dirty="0" err="1"/>
              <a:t>Eklenmesı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53ACDA-7E20-4F4F-AFE2-F1D01E8B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/>
              <a:t>Vuforia</a:t>
            </a:r>
            <a:r>
              <a:rPr lang="tr-TR" dirty="0"/>
              <a:t> web sitesinden </a:t>
            </a:r>
            <a:r>
              <a:rPr lang="tr-TR" dirty="0" err="1"/>
              <a:t>Develop</a:t>
            </a:r>
            <a:r>
              <a:rPr lang="tr-TR" dirty="0"/>
              <a:t> kısmına girilir.</a:t>
            </a:r>
          </a:p>
          <a:p>
            <a:r>
              <a:rPr lang="tr-TR" dirty="0"/>
              <a:t>License </a:t>
            </a:r>
            <a:r>
              <a:rPr lang="tr-TR" dirty="0" err="1"/>
              <a:t>manager</a:t>
            </a:r>
            <a:r>
              <a:rPr lang="tr-TR" dirty="0"/>
              <a:t> kısmında </a:t>
            </a:r>
            <a:r>
              <a:rPr lang="tr-TR" dirty="0" err="1"/>
              <a:t>Get</a:t>
            </a:r>
            <a:r>
              <a:rPr lang="tr-TR" dirty="0"/>
              <a:t> Development </a:t>
            </a:r>
            <a:r>
              <a:rPr lang="tr-TR" dirty="0" err="1"/>
              <a:t>Key</a:t>
            </a:r>
            <a:r>
              <a:rPr lang="tr-TR" dirty="0"/>
              <a:t> butonu tıklanır.</a:t>
            </a:r>
          </a:p>
          <a:p>
            <a:r>
              <a:rPr lang="tr-TR" dirty="0"/>
              <a:t>Yeni bir proje oluşturulur ve bu proje için lisans anahtarı kopyalanır. (Bu lisans anahtarını </a:t>
            </a:r>
            <a:r>
              <a:rPr lang="tr-TR" dirty="0" err="1"/>
              <a:t>unity</a:t>
            </a:r>
            <a:r>
              <a:rPr lang="tr-TR" dirty="0"/>
              <a:t> içerisindeki AR kamera üzerine girerek kullanacağız.)</a:t>
            </a:r>
          </a:p>
          <a:p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Develop</a:t>
            </a:r>
            <a:r>
              <a:rPr lang="tr-TR" dirty="0"/>
              <a:t> kısmında, </a:t>
            </a:r>
            <a:r>
              <a:rPr lang="tr-TR" dirty="0" err="1"/>
              <a:t>Target</a:t>
            </a:r>
            <a:r>
              <a:rPr lang="tr-TR" dirty="0"/>
              <a:t> Manager sekmesine girilir.</a:t>
            </a:r>
          </a:p>
          <a:p>
            <a:r>
              <a:rPr lang="tr-TR" dirty="0"/>
              <a:t>Add Database tıklanarak yeni bir </a:t>
            </a:r>
            <a:r>
              <a:rPr lang="tr-TR" dirty="0" err="1"/>
              <a:t>database</a:t>
            </a:r>
            <a:r>
              <a:rPr lang="tr-TR" dirty="0"/>
              <a:t> oluşturulur.</a:t>
            </a:r>
          </a:p>
          <a:p>
            <a:r>
              <a:rPr lang="tr-TR" dirty="0"/>
              <a:t>Database içerisine girilip Add </a:t>
            </a:r>
            <a:r>
              <a:rPr lang="tr-TR" dirty="0" err="1"/>
              <a:t>Target</a:t>
            </a:r>
            <a:r>
              <a:rPr lang="tr-TR" dirty="0"/>
              <a:t> butonuna tıklanarak AR kameranın algılamasını istediğimiz nesnelerin resimleri tek tek yüklenir. </a:t>
            </a:r>
          </a:p>
          <a:p>
            <a:r>
              <a:rPr lang="tr-TR" dirty="0"/>
              <a:t>Ben bu projede tek bir tepsi resmi kullanacağım onun için bir sonraki slaytta bulunan resmi iyileştirme adımlarını uyguladıktan sonra yüklüyorum.</a:t>
            </a:r>
          </a:p>
        </p:txBody>
      </p:sp>
    </p:spTree>
    <p:extLst>
      <p:ext uri="{BB962C8B-B14F-4D97-AF65-F5344CB8AC3E}">
        <p14:creationId xmlns:p14="http://schemas.microsoft.com/office/powerpoint/2010/main" val="167020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4675F415-F63F-49B9-85BC-3C86DCB47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42890"/>
            <a:ext cx="4878391" cy="823912"/>
          </a:xfrm>
        </p:spPr>
        <p:txBody>
          <a:bodyPr/>
          <a:lstStyle/>
          <a:p>
            <a:r>
              <a:rPr lang="tr-TR" dirty="0"/>
              <a:t>Tepsi Orijinal Hali</a:t>
            </a:r>
          </a:p>
        </p:txBody>
      </p:sp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7ED9D51E-A099-48CD-9264-9D170C722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1271588" y="2183805"/>
            <a:ext cx="4616450" cy="2596753"/>
          </a:xfrm>
        </p:spPr>
      </p:pic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DDFC04A3-2CC5-47D5-84EE-EF6180929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52678"/>
            <a:ext cx="4875210" cy="823912"/>
          </a:xfrm>
        </p:spPr>
        <p:txBody>
          <a:bodyPr/>
          <a:lstStyle/>
          <a:p>
            <a:r>
              <a:rPr lang="tr-TR" dirty="0"/>
              <a:t>Tabanı alınıp iyileştirilmiş hali</a:t>
            </a:r>
          </a:p>
        </p:txBody>
      </p:sp>
      <p:pic>
        <p:nvPicPr>
          <p:cNvPr id="20" name="İçerik Yer Tutucusu 19">
            <a:extLst>
              <a:ext uri="{FF2B5EF4-FFF2-40B4-BE49-F238E27FC236}">
                <a16:creationId xmlns:a16="http://schemas.microsoft.com/office/drawing/2014/main" id="{FD11E8E4-B3D8-4BD1-B719-2AD2A4AA94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7432" y="1174750"/>
            <a:ext cx="3344748" cy="4616450"/>
          </a:xfrm>
        </p:spPr>
      </p:pic>
    </p:spTree>
    <p:extLst>
      <p:ext uri="{BB962C8B-B14F-4D97-AF65-F5344CB8AC3E}">
        <p14:creationId xmlns:p14="http://schemas.microsoft.com/office/powerpoint/2010/main" val="230981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6AF41A-3254-4779-B451-5A0E65C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Görüntülerin </a:t>
            </a:r>
            <a:r>
              <a:rPr lang="tr-TR" dirty="0" err="1"/>
              <a:t>İyileşitirilmesi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89B41E-BBEB-4C42-868B-E6C97AE0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/>
              <a:t>Vuforia’nın</a:t>
            </a:r>
            <a:r>
              <a:rPr lang="tr-TR" dirty="0"/>
              <a:t> nesneleri doğru algılayabilmesi için eklenecek görüntülerin doğru ışık altında ve düzgün açı ile çekilmiş yüksek çözünürlükte fotoğrafları gerekir.</a:t>
            </a:r>
          </a:p>
          <a:p>
            <a:r>
              <a:rPr lang="tr-TR" dirty="0"/>
              <a:t>Örnek üzerinden gidecek olursak çekilen tepsi resmi bilgisayara yüklenir </a:t>
            </a:r>
            <a:r>
              <a:rPr lang="tr-TR" dirty="0" err="1"/>
              <a:t>photoshop</a:t>
            </a:r>
            <a:r>
              <a:rPr lang="tr-TR" dirty="0"/>
              <a:t> gibi bir görüntü düzenleme programında açılarak tabanı kesilir.</a:t>
            </a:r>
          </a:p>
          <a:p>
            <a:r>
              <a:rPr lang="tr-TR" dirty="0"/>
              <a:t>Kesilen taban üzerinde karanlık çıkan yerler varsa </a:t>
            </a:r>
            <a:r>
              <a:rPr lang="tr-TR" dirty="0" err="1"/>
              <a:t>contrast</a:t>
            </a:r>
            <a:r>
              <a:rPr lang="tr-TR" dirty="0"/>
              <a:t> ayarları yapılarak aydınlatılır.</a:t>
            </a:r>
          </a:p>
          <a:p>
            <a:r>
              <a:rPr lang="tr-TR" dirty="0"/>
              <a:t>İşlenen görüntü 2 </a:t>
            </a:r>
            <a:r>
              <a:rPr lang="tr-TR" dirty="0" err="1"/>
              <a:t>Mb</a:t>
            </a:r>
            <a:r>
              <a:rPr lang="tr-TR" dirty="0"/>
              <a:t> boyunu geçmeyecek şekilde mümkün olan en iyi çözünürlükte </a:t>
            </a:r>
            <a:r>
              <a:rPr lang="tr-TR" dirty="0" err="1"/>
              <a:t>jpeg</a:t>
            </a:r>
            <a:r>
              <a:rPr lang="tr-TR" dirty="0"/>
              <a:t> formatında dışarı aktarılır.</a:t>
            </a:r>
          </a:p>
          <a:p>
            <a:r>
              <a:rPr lang="tr-TR" dirty="0" err="1"/>
              <a:t>Vuforia</a:t>
            </a:r>
            <a:r>
              <a:rPr lang="tr-TR" dirty="0"/>
              <a:t> JPEG yada PNG formatlarını desteklemektedir. PNG olursa 24 bit ve transparan olmayan bir resim olması gerekir. Görüntü boyutu ise en fazla 2MB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0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3B0992-5C81-4D98-A643-89DF3D6A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VUFORIA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9CE920-FBDC-4B85-A86D-EA27D11AA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err="1"/>
              <a:t>Vuforia</a:t>
            </a:r>
            <a:r>
              <a:rPr lang="tr-TR" dirty="0"/>
              <a:t> üzerinde oluşturulan veri tabanı seçilerek </a:t>
            </a:r>
            <a:r>
              <a:rPr lang="tr-TR" dirty="0" err="1"/>
              <a:t>Download</a:t>
            </a:r>
            <a:r>
              <a:rPr lang="tr-TR" dirty="0"/>
              <a:t> Database tıklanır.</a:t>
            </a:r>
          </a:p>
          <a:p>
            <a:r>
              <a:rPr lang="tr-TR" dirty="0"/>
              <a:t>Bilgisayarımıza </a:t>
            </a:r>
            <a:r>
              <a:rPr lang="tr-TR" dirty="0" err="1"/>
              <a:t>vuforia</a:t>
            </a:r>
            <a:r>
              <a:rPr lang="tr-TR" dirty="0"/>
              <a:t> ile eşleştirdiğimiz nesne tanıma kütüphanesi ve </a:t>
            </a:r>
            <a:r>
              <a:rPr lang="tr-TR" dirty="0" err="1"/>
              <a:t>iligili</a:t>
            </a:r>
            <a:r>
              <a:rPr lang="tr-TR" dirty="0"/>
              <a:t> nesnemize ait işlenmiş görüntü indirilir.</a:t>
            </a:r>
          </a:p>
          <a:p>
            <a:r>
              <a:rPr lang="tr-TR" dirty="0"/>
              <a:t>Burada dikkat edilmesi gereken hususlardan biriside oluşturduğumuz </a:t>
            </a:r>
            <a:r>
              <a:rPr lang="tr-TR" dirty="0" err="1"/>
              <a:t>database</a:t>
            </a:r>
            <a:r>
              <a:rPr lang="tr-TR" dirty="0"/>
              <a:t> içerisindeki görüntülerin </a:t>
            </a:r>
            <a:r>
              <a:rPr lang="tr-TR" dirty="0" err="1"/>
              <a:t>Rating</a:t>
            </a:r>
            <a:r>
              <a:rPr lang="tr-TR" dirty="0"/>
              <a:t> özellikleridir. 5 yıldız olanlar en iyi ayırt edilebilen nesneler demektir. Bunun için yükleyeceğiniz görüntülerin ayırt edici özelliklerinin olması yani farklı renlere ve belirgin desenlere sahip olmaları önem arz eder. Düz bir </a:t>
            </a:r>
            <a:r>
              <a:rPr lang="tr-TR" dirty="0" err="1"/>
              <a:t>arkaplan</a:t>
            </a:r>
            <a:r>
              <a:rPr lang="tr-TR" dirty="0"/>
              <a:t> üzerindeki tek renkli nesnenin diğer nesnelerden ayırt edilmesi daha zordur. </a:t>
            </a:r>
            <a:r>
              <a:rPr lang="tr-TR" dirty="0" err="1"/>
              <a:t>Vuforia</a:t>
            </a:r>
            <a:r>
              <a:rPr lang="tr-TR" dirty="0"/>
              <a:t> engine, </a:t>
            </a:r>
            <a:r>
              <a:rPr lang="tr-TR" dirty="0" err="1"/>
              <a:t>karekod</a:t>
            </a:r>
            <a:r>
              <a:rPr lang="tr-TR" dirty="0"/>
              <a:t> gibi karmaşık desenli nesneleri diğer nesnelerden daha kolay ayırt edebilir.</a:t>
            </a:r>
          </a:p>
        </p:txBody>
      </p:sp>
    </p:spTree>
    <p:extLst>
      <p:ext uri="{BB962C8B-B14F-4D97-AF65-F5344CB8AC3E}">
        <p14:creationId xmlns:p14="http://schemas.microsoft.com/office/powerpoint/2010/main" val="116089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EFD4F-FFA7-4443-A470-CD11E75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Unity Projenin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27CC81-DEBC-4D1B-B3AA-AFD0463F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Unity </a:t>
            </a:r>
            <a:r>
              <a:rPr lang="tr-TR" dirty="0" err="1"/>
              <a:t>hub</a:t>
            </a:r>
            <a:r>
              <a:rPr lang="tr-TR" dirty="0"/>
              <a:t> açılır, yeni 3 boyutlu boş bir proje oluşturulur. </a:t>
            </a:r>
          </a:p>
          <a:p>
            <a:r>
              <a:rPr lang="tr-TR" dirty="0"/>
              <a:t>Proje açıldıktan sonra Unity 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</a:t>
            </a:r>
            <a:r>
              <a:rPr lang="tr-TR" dirty="0" err="1"/>
              <a:t>Assets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Package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Custom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/>
              <a:t> menüsü tıklanır.</a:t>
            </a:r>
          </a:p>
          <a:p>
            <a:r>
              <a:rPr lang="tr-TR" dirty="0" err="1"/>
              <a:t>Vuforia</a:t>
            </a:r>
            <a:r>
              <a:rPr lang="tr-TR" dirty="0"/>
              <a:t> dan indirdiğimiz </a:t>
            </a:r>
            <a:r>
              <a:rPr lang="tr-TR" dirty="0" err="1"/>
              <a:t>database</a:t>
            </a:r>
            <a:r>
              <a:rPr lang="tr-TR" dirty="0"/>
              <a:t> seçilir ve proje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Sahnede bulunan varsayılan kamera silinir.</a:t>
            </a:r>
          </a:p>
          <a:p>
            <a:r>
              <a:rPr lang="tr-TR" dirty="0"/>
              <a:t>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GameObject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Vuforia</a:t>
            </a:r>
            <a:r>
              <a:rPr lang="tr-TR" dirty="0">
                <a:sym typeface="Wingdings" panose="05000000000000000000" pitchFamily="2" charset="2"/>
              </a:rPr>
              <a:t> Engine  AR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 menüsü tıklanarak sahneye AR kamera eklenir.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3567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{AA2D338F-A14D-49F0-8996-63D73B03BA1C}tf04033919</Template>
  <TotalTime>77</TotalTime>
  <Words>866</Words>
  <Application>Microsoft Office PowerPoint</Application>
  <PresentationFormat>Geniş ekran</PresentationFormat>
  <Paragraphs>68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Devre</vt:lpstr>
      <vt:lpstr>Yemek Tepsisi Artırılmış Gerçeklik </vt:lpstr>
      <vt:lpstr>PROJENİN HEDEFİ</vt:lpstr>
      <vt:lpstr>Projenin Gerçekleştirimi</vt:lpstr>
      <vt:lpstr>Vuforıa Kurulumu</vt:lpstr>
      <vt:lpstr>Vuforıa Nesnelerın Eklenmesı</vt:lpstr>
      <vt:lpstr>PowerPoint Sunusu</vt:lpstr>
      <vt:lpstr>Görüntülerin İyileşitirilmesi</vt:lpstr>
      <vt:lpstr>VUFORIA dışarı Aktarma</vt:lpstr>
      <vt:lpstr>Unity Projenin oluşturulması</vt:lpstr>
      <vt:lpstr>Sahnenin yapılandırılması </vt:lpstr>
      <vt:lpstr>Nesnelerin eklenmesi</vt:lpstr>
      <vt:lpstr>PowerPoint Sunusu</vt:lpstr>
      <vt:lpstr>Kaynak Kodların Derlenmesi Dışarı Aktarma</vt:lpstr>
      <vt:lpstr>Androıd Üzerinden alınan Ekran Görüntüsü</vt:lpstr>
      <vt:lpstr>Sonuçlar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Yemek Tepsisi Artırılmış Gerçeklik</dc:title>
  <dc:creator>Ahmet Altay</dc:creator>
  <cp:lastModifiedBy>Ahmet Altay</cp:lastModifiedBy>
  <cp:revision>1</cp:revision>
  <dcterms:created xsi:type="dcterms:W3CDTF">2020-12-25T15:40:30Z</dcterms:created>
  <dcterms:modified xsi:type="dcterms:W3CDTF">2020-12-25T17:49:01Z</dcterms:modified>
</cp:coreProperties>
</file>